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32399288" cy="43200638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3606">
          <p15:clr>
            <a:srgbClr val="747775"/>
          </p15:clr>
        </p15:guide>
        <p15:guide id="2" pos="10205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20" d="100"/>
          <a:sy n="20" d="100"/>
        </p:scale>
        <p:origin x="-2778" y="-78"/>
      </p:cViewPr>
      <p:guideLst>
        <p:guide orient="horz" pos="13606"/>
        <p:guide pos="1020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43447" y="685800"/>
            <a:ext cx="2571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104478" y="6253648"/>
            <a:ext cx="30191100" cy="17239800"/>
          </a:xfrm>
          <a:prstGeom prst="rect">
            <a:avLst/>
          </a:prstGeom>
        </p:spPr>
        <p:txBody>
          <a:bodyPr spcFirstLastPara="1" wrap="square" lIns="471925" tIns="471925" rIns="471925" bIns="4719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1pPr>
            <a:lvl2pPr lvl="1" algn="ctr"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2pPr>
            <a:lvl3pPr lvl="2" algn="ctr"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3pPr>
            <a:lvl4pPr lvl="3" algn="ctr"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4pPr>
            <a:lvl5pPr lvl="4" algn="ctr"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5pPr>
            <a:lvl6pPr lvl="5" algn="ctr"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6pPr>
            <a:lvl7pPr lvl="6" algn="ctr"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7pPr>
            <a:lvl8pPr lvl="7" algn="ctr"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8pPr>
            <a:lvl9pPr lvl="8" algn="ctr"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104449" y="23803675"/>
            <a:ext cx="30191100" cy="6657000"/>
          </a:xfrm>
          <a:prstGeom prst="rect">
            <a:avLst/>
          </a:prstGeom>
        </p:spPr>
        <p:txBody>
          <a:bodyPr spcFirstLastPara="1" wrap="square" lIns="471925" tIns="471925" rIns="471925" bIns="4719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spcFirstLastPara="1" wrap="square" lIns="471925" tIns="471925" rIns="471925" bIns="4719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1104449" y="9290289"/>
            <a:ext cx="30191100" cy="16491300"/>
          </a:xfrm>
          <a:prstGeom prst="rect">
            <a:avLst/>
          </a:prstGeom>
        </p:spPr>
        <p:txBody>
          <a:bodyPr spcFirstLastPara="1" wrap="square" lIns="471925" tIns="471925" rIns="471925" bIns="4719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1pPr>
            <a:lvl2pPr lvl="1" algn="ctr"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2pPr>
            <a:lvl3pPr lvl="2" algn="ctr"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3pPr>
            <a:lvl4pPr lvl="3" algn="ctr"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4pPr>
            <a:lvl5pPr lvl="4" algn="ctr"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5pPr>
            <a:lvl6pPr lvl="5" algn="ctr"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6pPr>
            <a:lvl7pPr lvl="6" algn="ctr"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7pPr>
            <a:lvl8pPr lvl="7" algn="ctr"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8pPr>
            <a:lvl9pPr lvl="8" algn="ctr"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1104449" y="26475381"/>
            <a:ext cx="30191100" cy="10925400"/>
          </a:xfrm>
          <a:prstGeom prst="rect">
            <a:avLst/>
          </a:prstGeom>
        </p:spPr>
        <p:txBody>
          <a:bodyPr spcFirstLastPara="1" wrap="square" lIns="471925" tIns="471925" rIns="471925" bIns="471925" anchor="t" anchorCtr="0">
            <a:normAutofit/>
          </a:bodyPr>
          <a:lstStyle>
            <a:lvl1pPr marL="457200" lvl="0" indent="-819150" algn="ctr">
              <a:spcBef>
                <a:spcPts val="0"/>
              </a:spcBef>
              <a:spcAft>
                <a:spcPts val="0"/>
              </a:spcAft>
              <a:buSzPts val="9300"/>
              <a:buChar char="●"/>
              <a:defRPr/>
            </a:lvl1pPr>
            <a:lvl2pPr marL="914400" lvl="1" indent="-685800" algn="ctr"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2pPr>
            <a:lvl3pPr marL="1371600" lvl="2" indent="-685800" algn="ctr"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3pPr>
            <a:lvl4pPr marL="1828800" lvl="3" indent="-685800" algn="ctr">
              <a:spcBef>
                <a:spcPts val="0"/>
              </a:spcBef>
              <a:spcAft>
                <a:spcPts val="0"/>
              </a:spcAft>
              <a:buSzPts val="7200"/>
              <a:buChar char="●"/>
              <a:defRPr/>
            </a:lvl4pPr>
            <a:lvl5pPr marL="2286000" lvl="4" indent="-685800" algn="ctr"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5pPr>
            <a:lvl6pPr marL="2743200" lvl="5" indent="-685800" algn="ctr"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6pPr>
            <a:lvl7pPr marL="3200400" lvl="6" indent="-685800" algn="ctr">
              <a:spcBef>
                <a:spcPts val="0"/>
              </a:spcBef>
              <a:spcAft>
                <a:spcPts val="0"/>
              </a:spcAft>
              <a:buSzPts val="7200"/>
              <a:buChar char="●"/>
              <a:defRPr/>
            </a:lvl7pPr>
            <a:lvl8pPr marL="3657600" lvl="7" indent="-685800" algn="ctr"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8pPr>
            <a:lvl9pPr marL="4114800" lvl="8" indent="-685800" algn="ctr"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spcFirstLastPara="1" wrap="square" lIns="471925" tIns="471925" rIns="471925" bIns="4719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spcFirstLastPara="1" wrap="square" lIns="471925" tIns="471925" rIns="471925" bIns="4719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1104449" y="18064882"/>
            <a:ext cx="30191100" cy="7070100"/>
          </a:xfrm>
          <a:prstGeom prst="rect">
            <a:avLst/>
          </a:prstGeom>
        </p:spPr>
        <p:txBody>
          <a:bodyPr spcFirstLastPara="1" wrap="square" lIns="471925" tIns="471925" rIns="471925" bIns="4719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1pPr>
            <a:lvl2pPr lvl="1" algn="ctr"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2pPr>
            <a:lvl3pPr lvl="2" algn="ctr"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3pPr>
            <a:lvl4pPr lvl="3" algn="ctr"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4pPr>
            <a:lvl5pPr lvl="4" algn="ctr"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5pPr>
            <a:lvl6pPr lvl="5" algn="ctr"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6pPr>
            <a:lvl7pPr lvl="6" algn="ctr"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7pPr>
            <a:lvl8pPr lvl="7" algn="ctr"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8pPr>
            <a:lvl9pPr lvl="8" algn="ctr"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spcFirstLastPara="1" wrap="square" lIns="471925" tIns="471925" rIns="471925" bIns="4719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104449" y="3737743"/>
            <a:ext cx="30191100" cy="4810200"/>
          </a:xfrm>
          <a:prstGeom prst="rect">
            <a:avLst/>
          </a:prstGeom>
        </p:spPr>
        <p:txBody>
          <a:bodyPr spcFirstLastPara="1" wrap="square" lIns="471925" tIns="471925" rIns="471925" bIns="4719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1104449" y="9679580"/>
            <a:ext cx="30191100" cy="28694100"/>
          </a:xfrm>
          <a:prstGeom prst="rect">
            <a:avLst/>
          </a:prstGeom>
        </p:spPr>
        <p:txBody>
          <a:bodyPr spcFirstLastPara="1" wrap="square" lIns="471925" tIns="471925" rIns="471925" bIns="471925" anchor="t" anchorCtr="0">
            <a:normAutofit/>
          </a:bodyPr>
          <a:lstStyle>
            <a:lvl1pPr marL="457200" lvl="0" indent="-819150">
              <a:spcBef>
                <a:spcPts val="0"/>
              </a:spcBef>
              <a:spcAft>
                <a:spcPts val="0"/>
              </a:spcAft>
              <a:buSzPts val="9300"/>
              <a:buChar char="●"/>
              <a:defRPr/>
            </a:lvl1pPr>
            <a:lvl2pPr marL="914400" lvl="1" indent="-685800"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2pPr>
            <a:lvl3pPr marL="1371600" lvl="2" indent="-685800"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3pPr>
            <a:lvl4pPr marL="1828800" lvl="3" indent="-685800">
              <a:spcBef>
                <a:spcPts val="0"/>
              </a:spcBef>
              <a:spcAft>
                <a:spcPts val="0"/>
              </a:spcAft>
              <a:buSzPts val="7200"/>
              <a:buChar char="●"/>
              <a:defRPr/>
            </a:lvl4pPr>
            <a:lvl5pPr marL="2286000" lvl="4" indent="-685800"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5pPr>
            <a:lvl6pPr marL="2743200" lvl="5" indent="-685800"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6pPr>
            <a:lvl7pPr marL="3200400" lvl="6" indent="-685800">
              <a:spcBef>
                <a:spcPts val="0"/>
              </a:spcBef>
              <a:spcAft>
                <a:spcPts val="0"/>
              </a:spcAft>
              <a:buSzPts val="7200"/>
              <a:buChar char="●"/>
              <a:defRPr/>
            </a:lvl7pPr>
            <a:lvl8pPr marL="3657600" lvl="7" indent="-685800"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8pPr>
            <a:lvl9pPr marL="4114800" lvl="8" indent="-685800"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spcFirstLastPara="1" wrap="square" lIns="471925" tIns="471925" rIns="471925" bIns="4719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1104449" y="3737743"/>
            <a:ext cx="30191100" cy="4810200"/>
          </a:xfrm>
          <a:prstGeom prst="rect">
            <a:avLst/>
          </a:prstGeom>
        </p:spPr>
        <p:txBody>
          <a:bodyPr spcFirstLastPara="1" wrap="square" lIns="471925" tIns="471925" rIns="471925" bIns="4719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1104449" y="9679580"/>
            <a:ext cx="14172900" cy="28694100"/>
          </a:xfrm>
          <a:prstGeom prst="rect">
            <a:avLst/>
          </a:prstGeom>
        </p:spPr>
        <p:txBody>
          <a:bodyPr spcFirstLastPara="1" wrap="square" lIns="471925" tIns="471925" rIns="471925" bIns="471925" anchor="t" anchorCtr="0">
            <a:normAutofit/>
          </a:bodyPr>
          <a:lstStyle>
            <a:lvl1pPr marL="457200" lvl="0" indent="-685800">
              <a:spcBef>
                <a:spcPts val="0"/>
              </a:spcBef>
              <a:spcAft>
                <a:spcPts val="0"/>
              </a:spcAft>
              <a:buSzPts val="7200"/>
              <a:buChar char="●"/>
              <a:defRPr sz="7200"/>
            </a:lvl1pPr>
            <a:lvl2pPr marL="914400" lvl="1" indent="-622300"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2pPr>
            <a:lvl3pPr marL="1371600" lvl="2" indent="-622300"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3pPr>
            <a:lvl4pPr marL="1828800" lvl="3" indent="-622300"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4pPr>
            <a:lvl5pPr marL="2286000" lvl="4" indent="-622300"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5pPr>
            <a:lvl6pPr marL="2743200" lvl="5" indent="-622300"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6pPr>
            <a:lvl7pPr marL="3200400" lvl="6" indent="-622300"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7pPr>
            <a:lvl8pPr marL="3657600" lvl="7" indent="-622300"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8pPr>
            <a:lvl9pPr marL="4114800" lvl="8" indent="-622300"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17122677" y="9679580"/>
            <a:ext cx="14172900" cy="28694100"/>
          </a:xfrm>
          <a:prstGeom prst="rect">
            <a:avLst/>
          </a:prstGeom>
        </p:spPr>
        <p:txBody>
          <a:bodyPr spcFirstLastPara="1" wrap="square" lIns="471925" tIns="471925" rIns="471925" bIns="471925" anchor="t" anchorCtr="0">
            <a:normAutofit/>
          </a:bodyPr>
          <a:lstStyle>
            <a:lvl1pPr marL="457200" lvl="0" indent="-685800">
              <a:spcBef>
                <a:spcPts val="0"/>
              </a:spcBef>
              <a:spcAft>
                <a:spcPts val="0"/>
              </a:spcAft>
              <a:buSzPts val="7200"/>
              <a:buChar char="●"/>
              <a:defRPr sz="7200"/>
            </a:lvl1pPr>
            <a:lvl2pPr marL="914400" lvl="1" indent="-622300"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2pPr>
            <a:lvl3pPr marL="1371600" lvl="2" indent="-622300"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3pPr>
            <a:lvl4pPr marL="1828800" lvl="3" indent="-622300"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4pPr>
            <a:lvl5pPr marL="2286000" lvl="4" indent="-622300"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5pPr>
            <a:lvl6pPr marL="2743200" lvl="5" indent="-622300"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6pPr>
            <a:lvl7pPr marL="3200400" lvl="6" indent="-622300"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7pPr>
            <a:lvl8pPr marL="3657600" lvl="7" indent="-622300"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8pPr>
            <a:lvl9pPr marL="4114800" lvl="8" indent="-622300"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spcFirstLastPara="1" wrap="square" lIns="471925" tIns="471925" rIns="471925" bIns="4719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1104449" y="3737743"/>
            <a:ext cx="30191100" cy="4810200"/>
          </a:xfrm>
          <a:prstGeom prst="rect">
            <a:avLst/>
          </a:prstGeom>
        </p:spPr>
        <p:txBody>
          <a:bodyPr spcFirstLastPara="1" wrap="square" lIns="471925" tIns="471925" rIns="471925" bIns="4719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spcFirstLastPara="1" wrap="square" lIns="471925" tIns="471925" rIns="471925" bIns="4719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1104449" y="4666457"/>
            <a:ext cx="9949500" cy="6347100"/>
          </a:xfrm>
          <a:prstGeom prst="rect">
            <a:avLst/>
          </a:prstGeom>
        </p:spPr>
        <p:txBody>
          <a:bodyPr spcFirstLastPara="1" wrap="square" lIns="471925" tIns="471925" rIns="471925" bIns="4719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1pPr>
            <a:lvl2pPr lvl="1"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2pPr>
            <a:lvl3pPr lvl="2"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3pPr>
            <a:lvl4pPr lvl="3"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4pPr>
            <a:lvl5pPr lvl="4"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5pPr>
            <a:lvl6pPr lvl="5"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6pPr>
            <a:lvl7pPr lvl="6"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7pPr>
            <a:lvl8pPr lvl="7"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8pPr>
            <a:lvl9pPr lvl="8"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1104449" y="11671181"/>
            <a:ext cx="9949500" cy="26703600"/>
          </a:xfrm>
          <a:prstGeom prst="rect">
            <a:avLst/>
          </a:prstGeom>
        </p:spPr>
        <p:txBody>
          <a:bodyPr spcFirstLastPara="1" wrap="square" lIns="471925" tIns="471925" rIns="471925" bIns="471925" anchor="t" anchorCtr="0">
            <a:normAutofit/>
          </a:bodyPr>
          <a:lstStyle>
            <a:lvl1pPr marL="457200" lvl="0" indent="-622300"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1pPr>
            <a:lvl2pPr marL="914400" lvl="1" indent="-622300"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2pPr>
            <a:lvl3pPr marL="1371600" lvl="2" indent="-622300"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3pPr>
            <a:lvl4pPr marL="1828800" lvl="3" indent="-622300"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4pPr>
            <a:lvl5pPr marL="2286000" lvl="4" indent="-622300"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5pPr>
            <a:lvl6pPr marL="2743200" lvl="5" indent="-622300"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6pPr>
            <a:lvl7pPr marL="3200400" lvl="6" indent="-622300"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7pPr>
            <a:lvl8pPr marL="3657600" lvl="7" indent="-622300"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8pPr>
            <a:lvl9pPr marL="4114800" lvl="8" indent="-622300"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spcFirstLastPara="1" wrap="square" lIns="471925" tIns="471925" rIns="471925" bIns="4719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1737106" y="3780787"/>
            <a:ext cx="22563000" cy="34358400"/>
          </a:xfrm>
          <a:prstGeom prst="rect">
            <a:avLst/>
          </a:prstGeom>
        </p:spPr>
        <p:txBody>
          <a:bodyPr spcFirstLastPara="1" wrap="square" lIns="471925" tIns="471925" rIns="471925" bIns="4719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1pPr>
            <a:lvl2pPr lvl="1"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2pPr>
            <a:lvl3pPr lvl="2"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3pPr>
            <a:lvl4pPr lvl="3"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4pPr>
            <a:lvl5pPr lvl="4"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5pPr>
            <a:lvl6pPr lvl="5"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6pPr>
            <a:lvl7pPr lvl="6"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7pPr>
            <a:lvl8pPr lvl="7"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8pPr>
            <a:lvl9pPr lvl="8"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spcFirstLastPara="1" wrap="square" lIns="471925" tIns="471925" rIns="471925" bIns="4719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6200000" y="-1050"/>
            <a:ext cx="16200000" cy="4320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471925" tIns="471925" rIns="471925" bIns="4719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940748" y="10357375"/>
            <a:ext cx="14333400" cy="12449700"/>
          </a:xfrm>
          <a:prstGeom prst="rect">
            <a:avLst/>
          </a:prstGeom>
        </p:spPr>
        <p:txBody>
          <a:bodyPr spcFirstLastPara="1" wrap="square" lIns="471925" tIns="471925" rIns="471925" bIns="4719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1pPr>
            <a:lvl2pPr lvl="1" algn="ctr"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2pPr>
            <a:lvl3pPr lvl="2" algn="ctr"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3pPr>
            <a:lvl4pPr lvl="3" algn="ctr"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4pPr>
            <a:lvl5pPr lvl="4" algn="ctr"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5pPr>
            <a:lvl6pPr lvl="5" algn="ctr"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6pPr>
            <a:lvl7pPr lvl="6" algn="ctr"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7pPr>
            <a:lvl8pPr lvl="7" algn="ctr"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8pPr>
            <a:lvl9pPr lvl="8" algn="ctr"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940748" y="23542887"/>
            <a:ext cx="14333400" cy="10373400"/>
          </a:xfrm>
          <a:prstGeom prst="rect">
            <a:avLst/>
          </a:prstGeom>
        </p:spPr>
        <p:txBody>
          <a:bodyPr spcFirstLastPara="1" wrap="square" lIns="471925" tIns="471925" rIns="471925" bIns="4719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17502165" y="6081470"/>
            <a:ext cx="13595700" cy="31035000"/>
          </a:xfrm>
          <a:prstGeom prst="rect">
            <a:avLst/>
          </a:prstGeom>
        </p:spPr>
        <p:txBody>
          <a:bodyPr spcFirstLastPara="1" wrap="square" lIns="471925" tIns="471925" rIns="471925" bIns="471925" anchor="ctr" anchorCtr="0">
            <a:normAutofit/>
          </a:bodyPr>
          <a:lstStyle>
            <a:lvl1pPr marL="457200" lvl="0" indent="-819150">
              <a:spcBef>
                <a:spcPts val="0"/>
              </a:spcBef>
              <a:spcAft>
                <a:spcPts val="0"/>
              </a:spcAft>
              <a:buSzPts val="9300"/>
              <a:buChar char="●"/>
              <a:defRPr/>
            </a:lvl1pPr>
            <a:lvl2pPr marL="914400" lvl="1" indent="-685800"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2pPr>
            <a:lvl3pPr marL="1371600" lvl="2" indent="-685800"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3pPr>
            <a:lvl4pPr marL="1828800" lvl="3" indent="-685800">
              <a:spcBef>
                <a:spcPts val="0"/>
              </a:spcBef>
              <a:spcAft>
                <a:spcPts val="0"/>
              </a:spcAft>
              <a:buSzPts val="7200"/>
              <a:buChar char="●"/>
              <a:defRPr/>
            </a:lvl4pPr>
            <a:lvl5pPr marL="2286000" lvl="4" indent="-685800"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5pPr>
            <a:lvl6pPr marL="2743200" lvl="5" indent="-685800"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6pPr>
            <a:lvl7pPr marL="3200400" lvl="6" indent="-685800">
              <a:spcBef>
                <a:spcPts val="0"/>
              </a:spcBef>
              <a:spcAft>
                <a:spcPts val="0"/>
              </a:spcAft>
              <a:buSzPts val="7200"/>
              <a:buChar char="●"/>
              <a:defRPr/>
            </a:lvl7pPr>
            <a:lvl8pPr marL="3657600" lvl="7" indent="-685800"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8pPr>
            <a:lvl9pPr marL="4114800" lvl="8" indent="-685800"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spcFirstLastPara="1" wrap="square" lIns="471925" tIns="471925" rIns="471925" bIns="4719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1104449" y="35532388"/>
            <a:ext cx="21255600" cy="5082300"/>
          </a:xfrm>
          <a:prstGeom prst="rect">
            <a:avLst/>
          </a:prstGeom>
        </p:spPr>
        <p:txBody>
          <a:bodyPr spcFirstLastPara="1" wrap="square" lIns="471925" tIns="471925" rIns="471925" bIns="4719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</p:spPr>
        <p:txBody>
          <a:bodyPr spcFirstLastPara="1" wrap="square" lIns="471925" tIns="471925" rIns="471925" bIns="4719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104449" y="3737743"/>
            <a:ext cx="30191100" cy="48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None/>
              <a:defRPr sz="14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None/>
              <a:defRPr sz="14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None/>
              <a:defRPr sz="14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None/>
              <a:defRPr sz="14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None/>
              <a:defRPr sz="14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None/>
              <a:defRPr sz="14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None/>
              <a:defRPr sz="14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None/>
              <a:defRPr sz="14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None/>
              <a:defRPr sz="145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104449" y="9679580"/>
            <a:ext cx="30191100" cy="2869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t" anchorCtr="0">
            <a:normAutofit/>
          </a:bodyPr>
          <a:lstStyle>
            <a:lvl1pPr marL="457200" lvl="0" indent="-819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300"/>
              <a:buChar char="●"/>
              <a:defRPr sz="9300">
                <a:solidFill>
                  <a:schemeClr val="dk2"/>
                </a:solidFill>
              </a:defRPr>
            </a:lvl1pPr>
            <a:lvl2pPr marL="914400" lvl="1" indent="-685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Char char="○"/>
              <a:defRPr sz="7200">
                <a:solidFill>
                  <a:schemeClr val="dk2"/>
                </a:solidFill>
              </a:defRPr>
            </a:lvl2pPr>
            <a:lvl3pPr marL="1371600" lvl="2" indent="-685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Char char="■"/>
              <a:defRPr sz="7200">
                <a:solidFill>
                  <a:schemeClr val="dk2"/>
                </a:solidFill>
              </a:defRPr>
            </a:lvl3pPr>
            <a:lvl4pPr marL="1828800" lvl="3" indent="-685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Char char="●"/>
              <a:defRPr sz="7200">
                <a:solidFill>
                  <a:schemeClr val="dk2"/>
                </a:solidFill>
              </a:defRPr>
            </a:lvl4pPr>
            <a:lvl5pPr marL="2286000" lvl="4" indent="-685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Char char="○"/>
              <a:defRPr sz="7200">
                <a:solidFill>
                  <a:schemeClr val="dk2"/>
                </a:solidFill>
              </a:defRPr>
            </a:lvl5pPr>
            <a:lvl6pPr marL="2743200" lvl="5" indent="-685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Char char="■"/>
              <a:defRPr sz="7200">
                <a:solidFill>
                  <a:schemeClr val="dk2"/>
                </a:solidFill>
              </a:defRPr>
            </a:lvl6pPr>
            <a:lvl7pPr marL="3200400" lvl="6" indent="-685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Char char="●"/>
              <a:defRPr sz="7200">
                <a:solidFill>
                  <a:schemeClr val="dk2"/>
                </a:solidFill>
              </a:defRPr>
            </a:lvl7pPr>
            <a:lvl8pPr marL="3657600" lvl="7" indent="-685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Char char="○"/>
              <a:defRPr sz="7200">
                <a:solidFill>
                  <a:schemeClr val="dk2"/>
                </a:solidFill>
              </a:defRPr>
            </a:lvl8pPr>
            <a:lvl9pPr marL="4114800" lvl="8" indent="-685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Char char="■"/>
              <a:defRPr sz="7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ctr" anchorCtr="0">
            <a:normAutofit/>
          </a:bodyPr>
          <a:lstStyle>
            <a:lvl1pPr lvl="0" algn="r">
              <a:buNone/>
              <a:defRPr sz="5200">
                <a:solidFill>
                  <a:schemeClr val="dk2"/>
                </a:solidFill>
              </a:defRPr>
            </a:lvl1pPr>
            <a:lvl2pPr lvl="1" algn="r">
              <a:buNone/>
              <a:defRPr sz="5200">
                <a:solidFill>
                  <a:schemeClr val="dk2"/>
                </a:solidFill>
              </a:defRPr>
            </a:lvl2pPr>
            <a:lvl3pPr lvl="2" algn="r">
              <a:buNone/>
              <a:defRPr sz="5200">
                <a:solidFill>
                  <a:schemeClr val="dk2"/>
                </a:solidFill>
              </a:defRPr>
            </a:lvl3pPr>
            <a:lvl4pPr lvl="3" algn="r">
              <a:buNone/>
              <a:defRPr sz="5200">
                <a:solidFill>
                  <a:schemeClr val="dk2"/>
                </a:solidFill>
              </a:defRPr>
            </a:lvl4pPr>
            <a:lvl5pPr lvl="4" algn="r">
              <a:buNone/>
              <a:defRPr sz="5200">
                <a:solidFill>
                  <a:schemeClr val="dk2"/>
                </a:solidFill>
              </a:defRPr>
            </a:lvl5pPr>
            <a:lvl6pPr lvl="5" algn="r">
              <a:buNone/>
              <a:defRPr sz="5200">
                <a:solidFill>
                  <a:schemeClr val="dk2"/>
                </a:solidFill>
              </a:defRPr>
            </a:lvl6pPr>
            <a:lvl7pPr lvl="6" algn="r">
              <a:buNone/>
              <a:defRPr sz="5200">
                <a:solidFill>
                  <a:schemeClr val="dk2"/>
                </a:solidFill>
              </a:defRPr>
            </a:lvl7pPr>
            <a:lvl8pPr lvl="7" algn="r">
              <a:buNone/>
              <a:defRPr sz="5200">
                <a:solidFill>
                  <a:schemeClr val="dk2"/>
                </a:solidFill>
              </a:defRPr>
            </a:lvl8pPr>
            <a:lvl9pPr lvl="8" algn="r">
              <a:buNone/>
              <a:defRPr sz="52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riação\Desktop\Design sem nome (3)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32399288" cy="43200638"/>
          </a:xfrm>
          <a:prstGeom prst="rect">
            <a:avLst/>
          </a:prstGeom>
          <a:noFill/>
        </p:spPr>
      </p:pic>
      <p:sp>
        <p:nvSpPr>
          <p:cNvPr id="54" name="Google Shape;54;p13"/>
          <p:cNvSpPr txBox="1"/>
          <p:nvPr/>
        </p:nvSpPr>
        <p:spPr>
          <a:xfrm>
            <a:off x="4975216" y="2858350"/>
            <a:ext cx="15300300" cy="277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1600" tIns="40800" rIns="81600" bIns="408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7087" b="1" i="0" u="none" strike="noStrike" cap="none" dirty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TÍTULO DO TRABALHO</a:t>
            </a:r>
            <a:endParaRPr dirty="0">
              <a:solidFill>
                <a:schemeClr val="accent1">
                  <a:lumMod val="50000"/>
                </a:schemeClr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197" b="0" i="0" u="none" strike="noStrike" cap="none" dirty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Autoria - Instituição(</a:t>
            </a:r>
            <a:r>
              <a:rPr lang="pt-BR" sz="5197" b="0" i="0" u="none" strike="noStrike" cap="none" dirty="0" err="1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ões</a:t>
            </a:r>
            <a:r>
              <a:rPr lang="pt-BR" sz="5197" b="0" i="0" u="none" strike="noStrike" cap="none" dirty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dirty="0">
              <a:solidFill>
                <a:schemeClr val="accent1">
                  <a:lumMod val="50000"/>
                </a:schemeClr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197" b="0" i="0" u="none" strike="noStrike" cap="none" dirty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E-mail (autor principal)</a:t>
            </a:r>
            <a:endParaRPr sz="5197" b="0" i="0" u="none" strike="noStrike" cap="none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13"/>
          <p:cNvSpPr/>
          <p:nvPr/>
        </p:nvSpPr>
        <p:spPr>
          <a:xfrm>
            <a:off x="1892825" y="8360125"/>
            <a:ext cx="12713400" cy="1499400"/>
          </a:xfrm>
          <a:prstGeom prst="rect">
            <a:avLst/>
          </a:prstGeom>
          <a:solidFill>
            <a:srgbClr val="00B050"/>
          </a:solidFill>
          <a:ln w="9525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00B050"/>
              </a:solidFill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2544875" y="8523175"/>
            <a:ext cx="11409300" cy="117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1600" tIns="40800" rIns="81600" bIns="408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7087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INTRODUÇÃO E OBJETIVOS</a:t>
            </a:r>
            <a:endParaRPr sz="5197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1892825" y="18189925"/>
            <a:ext cx="12713400" cy="1499400"/>
          </a:xfrm>
          <a:prstGeom prst="rect">
            <a:avLst/>
          </a:prstGeom>
          <a:solidFill>
            <a:srgbClr val="00B050"/>
          </a:solidFill>
          <a:ln w="9525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13"/>
          <p:cNvSpPr txBox="1"/>
          <p:nvPr/>
        </p:nvSpPr>
        <p:spPr>
          <a:xfrm>
            <a:off x="2544875" y="18352975"/>
            <a:ext cx="11409300" cy="117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1600" tIns="40800" rIns="81600" bIns="408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7087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MATERIAIS E MÉTODOS</a:t>
            </a:r>
            <a:endParaRPr sz="5197" b="1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1892825" y="31032475"/>
            <a:ext cx="12713400" cy="1499400"/>
          </a:xfrm>
          <a:prstGeom prst="rect">
            <a:avLst/>
          </a:prstGeom>
          <a:solidFill>
            <a:srgbClr val="00B05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13"/>
          <p:cNvSpPr txBox="1"/>
          <p:nvPr/>
        </p:nvSpPr>
        <p:spPr>
          <a:xfrm>
            <a:off x="2544875" y="31195525"/>
            <a:ext cx="11409300" cy="117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1600" tIns="40800" rIns="81600" bIns="408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7087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RESULTADOS</a:t>
            </a:r>
            <a:endParaRPr sz="5197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17818625" y="8360125"/>
            <a:ext cx="12713400" cy="1499400"/>
          </a:xfrm>
          <a:prstGeom prst="rect">
            <a:avLst/>
          </a:prstGeom>
          <a:solidFill>
            <a:srgbClr val="00B050"/>
          </a:solidFill>
          <a:ln w="9525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13"/>
          <p:cNvSpPr txBox="1"/>
          <p:nvPr/>
        </p:nvSpPr>
        <p:spPr>
          <a:xfrm>
            <a:off x="18470675" y="8523175"/>
            <a:ext cx="11409300" cy="117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1600" tIns="40800" rIns="81600" bIns="408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7087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DISCUSSÃO E CONCLUSÃO</a:t>
            </a:r>
            <a:endParaRPr sz="5197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13"/>
          <p:cNvSpPr/>
          <p:nvPr/>
        </p:nvSpPr>
        <p:spPr>
          <a:xfrm>
            <a:off x="17818625" y="22190425"/>
            <a:ext cx="12713400" cy="1499400"/>
          </a:xfrm>
          <a:prstGeom prst="rect">
            <a:avLst/>
          </a:prstGeom>
          <a:solidFill>
            <a:srgbClr val="00B05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13"/>
          <p:cNvSpPr txBox="1"/>
          <p:nvPr/>
        </p:nvSpPr>
        <p:spPr>
          <a:xfrm>
            <a:off x="18144575" y="22353475"/>
            <a:ext cx="12061500" cy="117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1600" tIns="40800" rIns="81600" bIns="408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7087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REFERÊNCIAS BIBLIOGRÁFICAS</a:t>
            </a:r>
            <a:endParaRPr sz="5197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3"/>
          <p:cNvSpPr/>
          <p:nvPr/>
        </p:nvSpPr>
        <p:spPr>
          <a:xfrm>
            <a:off x="17818625" y="32934625"/>
            <a:ext cx="12713400" cy="1499400"/>
          </a:xfrm>
          <a:prstGeom prst="rect">
            <a:avLst/>
          </a:prstGeom>
          <a:solidFill>
            <a:srgbClr val="00B05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13"/>
          <p:cNvSpPr txBox="1"/>
          <p:nvPr/>
        </p:nvSpPr>
        <p:spPr>
          <a:xfrm>
            <a:off x="18144575" y="33097675"/>
            <a:ext cx="12061500" cy="117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1600" tIns="40800" rIns="81600" bIns="408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7087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APOIO FINANCEIRO</a:t>
            </a:r>
            <a:endParaRPr sz="5197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13"/>
          <p:cNvSpPr/>
          <p:nvPr/>
        </p:nvSpPr>
        <p:spPr>
          <a:xfrm>
            <a:off x="4015025" y="20440990"/>
            <a:ext cx="8469000" cy="13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Podem ser incluídos gráficos, imagens ou tabelas...                                                                                                                                                                               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35</Words>
  <Application>Microsoft Office PowerPoint</Application>
  <PresentationFormat>Personalizar</PresentationFormat>
  <Paragraphs>10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Simple Light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Criação</dc:creator>
  <cp:lastModifiedBy>Criação</cp:lastModifiedBy>
  <cp:revision>3</cp:revision>
  <dcterms:modified xsi:type="dcterms:W3CDTF">2024-03-18T14:18:26Z</dcterms:modified>
</cp:coreProperties>
</file>